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57" r:id="rId5"/>
    <p:sldId id="263" r:id="rId6"/>
    <p:sldId id="271" r:id="rId7"/>
    <p:sldId id="258" r:id="rId8"/>
    <p:sldId id="264" r:id="rId9"/>
    <p:sldId id="270" r:id="rId10"/>
    <p:sldId id="259" r:id="rId11"/>
    <p:sldId id="265" r:id="rId12"/>
    <p:sldId id="260" r:id="rId13"/>
    <p:sldId id="267" r:id="rId14"/>
    <p:sldId id="272" r:id="rId15"/>
    <p:sldId id="261" r:id="rId16"/>
    <p:sldId id="266" r:id="rId17"/>
    <p:sldId id="273" r:id="rId18"/>
    <p:sldId id="27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12393-DD5E-4EEC-BBA5-3CE40E75388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9D2C-1D17-4D11-859C-0280DC5A77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59D2C-1D17-4D11-859C-0280DC5A77EA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00CC-3B54-4501-8339-3509BBFF9AC2}" type="datetimeFigureOut">
              <a:rPr lang="nl-NL" smtClean="0"/>
              <a:pPr/>
              <a:t>23-10-2013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5A9F0-B54B-4204-9AFF-0FDE6AC7E1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TIJD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11"/>
            <a:ext cx="9144000" cy="683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48450"/>
            <a:ext cx="3491880" cy="26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472608" cy="190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246300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40" y="1238402"/>
            <a:ext cx="1651248" cy="283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18288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47101"/>
            <a:ext cx="3347865" cy="251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78525"/>
            <a:ext cx="6974712" cy="338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86413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88640"/>
            <a:ext cx="1600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88640"/>
            <a:ext cx="18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188640"/>
            <a:ext cx="12763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9435" y="4077072"/>
            <a:ext cx="342456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933056"/>
            <a:ext cx="359343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8579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0"/>
            <a:ext cx="18722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645024"/>
            <a:ext cx="5400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00808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2920"/>
            <a:ext cx="8244408" cy="680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7"/>
            <a:ext cx="3295253" cy="226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13076"/>
            <a:ext cx="2304256" cy="22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2936"/>
            <a:ext cx="17335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2114607" cy="210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154051"/>
            <a:ext cx="3275856" cy="270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492896"/>
            <a:ext cx="1600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7" y="260648"/>
            <a:ext cx="41668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235083"/>
            <a:ext cx="2664296" cy="25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336" y="1916832"/>
            <a:ext cx="3275856" cy="270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980" y="2420888"/>
            <a:ext cx="11811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725144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492896"/>
            <a:ext cx="230004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16632"/>
            <a:ext cx="36621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725144"/>
            <a:ext cx="3276877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43800" y="0"/>
            <a:ext cx="1800200" cy="175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879928"/>
            <a:ext cx="15636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echte verbindingslijn met pijl 6"/>
          <p:cNvCxnSpPr/>
          <p:nvPr/>
        </p:nvCxnSpPr>
        <p:spPr>
          <a:xfrm flipH="1">
            <a:off x="1619672" y="5311976"/>
            <a:ext cx="475252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 flipV="1">
            <a:off x="1619672" y="5672016"/>
            <a:ext cx="475252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1907704" y="4447880"/>
            <a:ext cx="4392488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47880"/>
            <a:ext cx="2736304" cy="236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7" y="4581128"/>
            <a:ext cx="183747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996952"/>
            <a:ext cx="19907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996952"/>
            <a:ext cx="1008112" cy="1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068960"/>
            <a:ext cx="18478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476672"/>
            <a:ext cx="5578064" cy="23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260648"/>
            <a:ext cx="1102420" cy="110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5013176"/>
            <a:ext cx="1247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41726"/>
            <a:ext cx="15636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77430"/>
            <a:ext cx="2330574" cy="175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259764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5" y="0"/>
            <a:ext cx="262755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763625"/>
            <a:ext cx="4104456" cy="30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377430"/>
            <a:ext cx="2657475" cy="15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449437"/>
            <a:ext cx="2304256" cy="180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47710"/>
            <a:ext cx="3480387" cy="26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91" y="4281264"/>
            <a:ext cx="2752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049948"/>
            <a:ext cx="2915816" cy="259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0"/>
            <a:ext cx="648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0"/>
            <a:ext cx="13906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341987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13382"/>
            <a:ext cx="7067708" cy="687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050" y="0"/>
            <a:ext cx="91860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33057"/>
            <a:ext cx="3672408" cy="29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5472608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437112"/>
            <a:ext cx="19240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60648"/>
            <a:ext cx="411376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365104"/>
            <a:ext cx="2457450" cy="207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971600" y="476672"/>
            <a:ext cx="50856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Eeuwigheid. Verklarende vormen, logica, wetten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9552" y="6444044"/>
            <a:ext cx="84604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Materiële wereld. Dingen zijn tijdelijke inwerkingen van het eeuwige op het ongevormde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254" y="332656"/>
            <a:ext cx="23677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4047415" cy="289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kromde verbindingslijn 5"/>
          <p:cNvCxnSpPr/>
          <p:nvPr/>
        </p:nvCxnSpPr>
        <p:spPr>
          <a:xfrm flipV="1">
            <a:off x="2123728" y="1124744"/>
            <a:ext cx="4824536" cy="3816424"/>
          </a:xfrm>
          <a:prstGeom prst="curvedConnector3">
            <a:avLst>
              <a:gd name="adj1" fmla="val -4275"/>
            </a:avLst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kromde verbindingslijn 6"/>
          <p:cNvCxnSpPr/>
          <p:nvPr/>
        </p:nvCxnSpPr>
        <p:spPr>
          <a:xfrm rot="10800000" flipV="1">
            <a:off x="2483768" y="1556792"/>
            <a:ext cx="5472608" cy="3888432"/>
          </a:xfrm>
          <a:prstGeom prst="curvedConnector3">
            <a:avLst>
              <a:gd name="adj1" fmla="val -7215"/>
            </a:avLst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23</Words>
  <Application>Microsoft Office PowerPoint</Application>
  <PresentationFormat>Diavoorstelling (4:3)</PresentationFormat>
  <Paragraphs>4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TIJD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</dc:title>
  <dc:creator>gerard</dc:creator>
  <cp:lastModifiedBy>gerard</cp:lastModifiedBy>
  <cp:revision>22</cp:revision>
  <dcterms:created xsi:type="dcterms:W3CDTF">2013-10-17T19:04:12Z</dcterms:created>
  <dcterms:modified xsi:type="dcterms:W3CDTF">2013-10-23T19:04:54Z</dcterms:modified>
</cp:coreProperties>
</file>