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89D32-A869-4F65-B6F4-01F29751C314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4F99B-CAC4-49F6-9560-9F9990DE32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44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2520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873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038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618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295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3704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910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08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057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5651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2361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855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45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513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832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E835-4501-431F-B12D-581667DA6AA0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08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FFCA-16BE-4919-AEBD-411CBBAAF5A6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7AF2-41D7-4BEB-B231-FF8A88E3E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489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FFCA-16BE-4919-AEBD-411CBBAAF5A6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7AF2-41D7-4BEB-B231-FF8A88E3E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8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FFCA-16BE-4919-AEBD-411CBBAAF5A6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7AF2-41D7-4BEB-B231-FF8A88E3E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53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FFCA-16BE-4919-AEBD-411CBBAAF5A6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7AF2-41D7-4BEB-B231-FF8A88E3E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648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FFCA-16BE-4919-AEBD-411CBBAAF5A6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7AF2-41D7-4BEB-B231-FF8A88E3E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16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FFCA-16BE-4919-AEBD-411CBBAAF5A6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7AF2-41D7-4BEB-B231-FF8A88E3E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0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FFCA-16BE-4919-AEBD-411CBBAAF5A6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7AF2-41D7-4BEB-B231-FF8A88E3E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90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FFCA-16BE-4919-AEBD-411CBBAAF5A6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7AF2-41D7-4BEB-B231-FF8A88E3E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47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FFCA-16BE-4919-AEBD-411CBBAAF5A6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7AF2-41D7-4BEB-B231-FF8A88E3E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47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FFCA-16BE-4919-AEBD-411CBBAAF5A6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7AF2-41D7-4BEB-B231-FF8A88E3E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40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FFCA-16BE-4919-AEBD-411CBBAAF5A6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7AF2-41D7-4BEB-B231-FF8A88E3E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001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FFCA-16BE-4919-AEBD-411CBBAAF5A6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7AF2-41D7-4BEB-B231-FF8A88E3E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92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De toekomst van God volgens de filosofen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2783632" y="4077072"/>
            <a:ext cx="6400800" cy="1752600"/>
          </a:xfrm>
        </p:spPr>
        <p:txBody>
          <a:bodyPr/>
          <a:lstStyle/>
          <a:p>
            <a:r>
              <a:rPr lang="nl-NL" dirty="0"/>
              <a:t>Gerard Numan</a:t>
            </a:r>
          </a:p>
        </p:txBody>
      </p:sp>
    </p:spTree>
    <p:extLst>
      <p:ext uri="{BB962C8B-B14F-4D97-AF65-F5344CB8AC3E}">
        <p14:creationId xmlns:p14="http://schemas.microsoft.com/office/powerpoint/2010/main" val="1100698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7460" y="15206"/>
            <a:ext cx="10515600" cy="1325563"/>
          </a:xfrm>
        </p:spPr>
        <p:txBody>
          <a:bodyPr/>
          <a:lstStyle/>
          <a:p>
            <a:r>
              <a:rPr lang="nl-NL" dirty="0"/>
              <a:t>De posities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God de Rede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Verzacht denken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Atheïstische geloofspraktijk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Atheïstische mystiek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Conservatisme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196045"/>
            <a:ext cx="1209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      Schepper   Vader    Moeder    Geest    Ander    </a:t>
            </a:r>
            <a:r>
              <a:rPr lang="nl-NL" sz="3600">
                <a:solidFill>
                  <a:schemeClr val="bg1"/>
                </a:solidFill>
              </a:rPr>
              <a:t>Licht   Begrip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7446578" y="3361501"/>
            <a:ext cx="8229600" cy="3645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God - Geloof - Godsdienst - Kerk - Klooster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Theologie versus filosofie versus ideologie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Mythe versus ratio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Binnenperspectief versus buitenperspectief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Reïficatie versus symbolische 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Transcendentie versus immanentie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Gemeenschap versus individu</a:t>
            </a:r>
          </a:p>
          <a:p>
            <a:pPr marL="514350" indent="-514350">
              <a:buFont typeface="+mj-lt"/>
              <a:buAutoNum type="arabicPeriod"/>
            </a:pPr>
            <a:endParaRPr lang="nl-NL" sz="180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1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9881" y="15205"/>
            <a:ext cx="10515600" cy="1325563"/>
          </a:xfrm>
        </p:spPr>
        <p:txBody>
          <a:bodyPr/>
          <a:lstStyle/>
          <a:p>
            <a:r>
              <a:rPr lang="nl-NL" dirty="0"/>
              <a:t>God de Rede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9881" y="1340768"/>
            <a:ext cx="6799107" cy="48245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Kant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God is een regulatief idee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De Rede denkt God om zich boven causaliteit en nihilisme te verheffen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Dennett</a:t>
            </a:r>
            <a:r>
              <a:rPr lang="nl-NL" dirty="0"/>
              <a:t>, </a:t>
            </a:r>
            <a:r>
              <a:rPr lang="nl-NL" dirty="0" err="1"/>
              <a:t>Dawkins</a:t>
            </a:r>
            <a:r>
              <a:rPr lang="nl-NL" dirty="0"/>
              <a:t>, Harris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Er is niets buiten de wereld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Waarheid is een rationele dialoog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Wetenschap als enige criterium voor bepalen van regels, wetten, gedrag</a:t>
            </a:r>
          </a:p>
          <a:p>
            <a:pPr marL="914400" lvl="1" indent="-514350">
              <a:buFont typeface="+mj-lt"/>
              <a:buAutoNum type="arabicPeriod"/>
            </a:pPr>
            <a:endParaRPr lang="nl-NL" dirty="0"/>
          </a:p>
          <a:p>
            <a:pPr marL="914400" lvl="1" indent="-514350">
              <a:buFont typeface="+mj-lt"/>
              <a:buAutoNum type="arabicPeriod"/>
            </a:pPr>
            <a:endParaRPr lang="nl-NL" dirty="0"/>
          </a:p>
          <a:p>
            <a:pPr marL="914400" lvl="1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211669"/>
            <a:ext cx="1209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      Schepper   Vader    Moeder    Geest    Ander    Licht   Begrip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7446578" y="3361501"/>
            <a:ext cx="8229600" cy="3645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God - Geloof - Godsdienst - Kerk - Klooster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Theologie versus filosofie versus ideologie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Mythe versus ratio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Binnenperspectief versus buitenperspectief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Reïficatie versus symbolische 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Transcendentie versus immanentie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Gemeenschap versus individu</a:t>
            </a:r>
          </a:p>
          <a:p>
            <a:pPr marL="514350" indent="-514350">
              <a:buFont typeface="+mj-lt"/>
              <a:buAutoNum type="arabicPeriod"/>
            </a:pPr>
            <a:endParaRPr lang="nl-NL" sz="180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30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4852" y="-36576"/>
            <a:ext cx="10515600" cy="1325563"/>
          </a:xfrm>
        </p:spPr>
        <p:txBody>
          <a:bodyPr/>
          <a:lstStyle/>
          <a:p>
            <a:r>
              <a:rPr lang="nl-NL" dirty="0"/>
              <a:t>Verzacht denken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9759" y="1355265"/>
            <a:ext cx="7016743" cy="518457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Vatimo</a:t>
            </a:r>
            <a:endParaRPr lang="nl-NL" dirty="0"/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Denken als dialoog en interpretatie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Er zijn geen absolute waarheden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Er zijn wel hogere waarheden: deze komen voort uit het primaat van de dialoog: openheid, traditie, waarden, problemen, welwillendheid, liefdadigheid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Christelijke boodschap van de God die zijn transcendentie afwerpt ten gunste van de menselijkheid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Van Schepper en Vader naar Ander en Geest </a:t>
            </a:r>
          </a:p>
          <a:p>
            <a:pPr marL="914400" lvl="1" indent="-514350">
              <a:buFont typeface="+mj-lt"/>
              <a:buAutoNum type="arabicPeriod"/>
            </a:pPr>
            <a:endParaRPr lang="nl-NL" dirty="0"/>
          </a:p>
          <a:p>
            <a:pPr marL="914400" lvl="1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914400" lvl="1" indent="-514350">
              <a:buFont typeface="+mj-lt"/>
              <a:buAutoNum type="arabicPeriod"/>
            </a:pPr>
            <a:endParaRPr lang="nl-NL" dirty="0"/>
          </a:p>
          <a:p>
            <a:pPr marL="914400" lvl="1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211669"/>
            <a:ext cx="1209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      Schepper   Vader    Moeder    Geest    Ander    Licht   Begrip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7446578" y="3361501"/>
            <a:ext cx="8229600" cy="3645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God - Geloof - Godsdienst - Kerk - Klooster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Theologie versus filosofie versus ideologie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Mythe versus ratio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Binnenperspectief versus buitenperspectief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Reïficatie versus symbolische 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Transcendentie versus immanentie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Gemeenschap versus individu</a:t>
            </a:r>
          </a:p>
          <a:p>
            <a:pPr marL="514350" indent="-514350">
              <a:buFont typeface="+mj-lt"/>
              <a:buAutoNum type="arabicPeriod"/>
            </a:pPr>
            <a:endParaRPr lang="nl-NL" sz="180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9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024" y="-8622"/>
            <a:ext cx="10515600" cy="1325563"/>
          </a:xfrm>
        </p:spPr>
        <p:txBody>
          <a:bodyPr/>
          <a:lstStyle/>
          <a:p>
            <a:r>
              <a:rPr lang="nl-NL" dirty="0"/>
              <a:t>Atheïstische geloofspraktijk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3024" y="1384999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De </a:t>
            </a:r>
            <a:r>
              <a:rPr lang="nl-NL" dirty="0" err="1"/>
              <a:t>Botton</a:t>
            </a:r>
            <a:endParaRPr lang="nl-NL" dirty="0"/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Religie 2.0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Ethiek, psychologie, leven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Sensomotorische waarheid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Nietzsche/ Sloterdijk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Mens staat in verticale spanning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Belang van het bovenmenselijke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Evolutie van individu, Mens en gemeenschap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211669"/>
            <a:ext cx="1209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      Schepper   Vader    Moeder    Geest    Ander    Licht   Begrip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7446578" y="3361501"/>
            <a:ext cx="8229600" cy="3645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God - Geloof - Godsdienst - Kerk - Klooster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Theologie versus filosofie versus ideologie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Mythe versus ratio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Binnenperspectief versus buitenperspectief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Reïficatie versus symbolische 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Transcendentie versus immanentie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Gemeenschap versus individu</a:t>
            </a:r>
          </a:p>
          <a:p>
            <a:pPr marL="514350" indent="-514350">
              <a:buFont typeface="+mj-lt"/>
              <a:buAutoNum type="arabicPeriod"/>
            </a:pPr>
            <a:endParaRPr lang="nl-NL" sz="180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94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168" y="0"/>
            <a:ext cx="10515600" cy="1325563"/>
          </a:xfrm>
        </p:spPr>
        <p:txBody>
          <a:bodyPr/>
          <a:lstStyle/>
          <a:p>
            <a:r>
              <a:rPr lang="nl-NL" dirty="0"/>
              <a:t>Atheïstische mystiek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2168" y="1325563"/>
            <a:ext cx="7166425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Buber</a:t>
            </a:r>
            <a:r>
              <a:rPr lang="nl-NL" dirty="0"/>
              <a:t>/ </a:t>
            </a:r>
            <a:r>
              <a:rPr lang="nl-NL" dirty="0" err="1"/>
              <a:t>Levinas</a:t>
            </a:r>
            <a:endParaRPr lang="nl-NL" dirty="0"/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Transcendentie van de ander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Imperatief alleen vanuit de Ander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Heidegger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Tegenover dingen en mensen staat de transcendentie (Zijn)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Transcendentie verheft mensen tot een zorgende relatie met de wereld en anderen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Horigheid</a:t>
            </a:r>
          </a:p>
          <a:p>
            <a:pPr marL="400050" lvl="1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138057"/>
            <a:ext cx="1209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      Schepper   Vader    Moeder    Geest    Ander    Licht   Begrip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7446578" y="3361501"/>
            <a:ext cx="8229600" cy="3645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God - Geloof - Godsdienst - Kerk - Klooster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Theologie versus filosofie versus ideologie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Mythe versus ratio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Binnenperspectief versus buitenperspectief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Reïficatie versus symbolische 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Transcendentie versus immanentie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Gemeenschap versus individu</a:t>
            </a:r>
          </a:p>
          <a:p>
            <a:pPr marL="514350" indent="-514350">
              <a:buFont typeface="+mj-lt"/>
              <a:buAutoNum type="arabicPeriod"/>
            </a:pPr>
            <a:endParaRPr lang="nl-NL" sz="180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0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5206"/>
            <a:ext cx="10515600" cy="1325563"/>
          </a:xfrm>
        </p:spPr>
        <p:txBody>
          <a:bodyPr/>
          <a:lstStyle/>
          <a:p>
            <a:r>
              <a:rPr lang="nl-NL" dirty="0"/>
              <a:t>Conservatisme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Scruton</a:t>
            </a:r>
            <a:endParaRPr lang="nl-NL" dirty="0"/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Cult- Cultuur – Geest (Heilige)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Basis: kleine gemeenschap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Moderniteit: Ontheiliging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Terug naar de cultus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164897"/>
            <a:ext cx="1209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      Schepper   Vader    Moeder    Geest    Ander    Licht   Begrip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7446578" y="3361501"/>
            <a:ext cx="8229600" cy="3645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God - Geloof - Godsdienst - Kerk - Klooster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Theologie versus filosofie versus ideologie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Mythe versus ratio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Binnenperspectief versus buitenperspectief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Reïficatie versus symbolische 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Transcendentie versus immanentie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Gemeenschap versus individu</a:t>
            </a:r>
          </a:p>
          <a:p>
            <a:pPr marL="514350" indent="-514350">
              <a:buFont typeface="+mj-lt"/>
              <a:buAutoNum type="arabicPeriod"/>
            </a:pPr>
            <a:endParaRPr lang="nl-NL" sz="180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1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7460" y="15206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Waar hebben we het niet over gehad?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Intelligent design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Nieuw (atheïstisch) christendom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Evangelische bewegingen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Islam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Fundamentalisme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Ietsisme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…………..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211669"/>
            <a:ext cx="1209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      Schepper   Vader    Moeder    Geest    Ander    Licht   Begrip</a:t>
            </a: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7446578" y="3361501"/>
            <a:ext cx="8229600" cy="3645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God - Geloof - Godsdienst - Kerk - Klooster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Theologie versus filosofie versus ideologie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Mythe versus ratio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Binnenperspectief versus buitenperspectief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Reïficatie versus symbolische 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Transcendentie versus immanentie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Gemeenschap versus individu</a:t>
            </a:r>
          </a:p>
          <a:p>
            <a:pPr marL="514350" indent="-514350">
              <a:buFont typeface="+mj-lt"/>
              <a:buAutoNum type="arabicPeriod"/>
            </a:pPr>
            <a:endParaRPr lang="nl-NL" sz="180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55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204" y="0"/>
            <a:ext cx="10515600" cy="1325563"/>
          </a:xfrm>
        </p:spPr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75520" y="1600200"/>
            <a:ext cx="8712968" cy="50691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Enkele gedachten vooraf	 		19:30 19:45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Godsbegrippen					19:45 19:55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De aanvallen op God				19:55 20:10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De toekomst van God I			20:10 20:25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Pauze						20:25 20:40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De toekomst van God II			20:40 21:15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Discussie					21:15 21:30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485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152" y="0"/>
            <a:ext cx="8229600" cy="994122"/>
          </a:xfrm>
        </p:spPr>
        <p:txBody>
          <a:bodyPr/>
          <a:lstStyle/>
          <a:p>
            <a:r>
              <a:rPr lang="nl-NL" dirty="0"/>
              <a:t>Vooraf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15816" y="1645684"/>
            <a:ext cx="8229600" cy="36457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God - Geloof - Godsdienst - Kerk - Klooster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Theologie versus filosofie versus ideologie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Mythe versus ratio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Binnenperspectief versus buitenperspectief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Reïficatie</a:t>
            </a:r>
            <a:r>
              <a:rPr lang="nl-NL" dirty="0"/>
              <a:t> versus symbolische 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Transcendentie versus immanentie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Gemeenschap versus individu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419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9640" y="0"/>
            <a:ext cx="8229600" cy="994122"/>
          </a:xfrm>
        </p:spPr>
        <p:txBody>
          <a:bodyPr/>
          <a:lstStyle/>
          <a:p>
            <a:r>
              <a:rPr lang="nl-NL" dirty="0"/>
              <a:t>Godsbegrippen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Theïsme – deïsme - mystiek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God de Schepper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God de Vader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God de Moeder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God de Geest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God de Ander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God het Licht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God het hoogste begrip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God het natuurwezen</a:t>
            </a:r>
          </a:p>
        </p:txBody>
      </p:sp>
    </p:spTree>
    <p:extLst>
      <p:ext uri="{BB962C8B-B14F-4D97-AF65-F5344CB8AC3E}">
        <p14:creationId xmlns:p14="http://schemas.microsoft.com/office/powerpoint/2010/main" val="170533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4232" y="0"/>
            <a:ext cx="8229600" cy="994122"/>
          </a:xfrm>
        </p:spPr>
        <p:txBody>
          <a:bodyPr/>
          <a:lstStyle/>
          <a:p>
            <a:r>
              <a:rPr lang="nl-NL" dirty="0"/>
              <a:t>Geloof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268761"/>
            <a:ext cx="5418236" cy="485740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Ik geloof wat ik niet weet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Ik geloof wat ik niet begrijp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Ik geloof om te begrijpen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Ik geloof omdat ik niet begrijp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Ik geloof omdat ik mij invoeg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Ik geloof omdat God mij laat geloven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6153317"/>
            <a:ext cx="1209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      Schepper   Vader    Moeder    Geest    Ander    </a:t>
            </a:r>
            <a:r>
              <a:rPr lang="nl-NL" sz="3600">
                <a:solidFill>
                  <a:schemeClr val="bg1"/>
                </a:solidFill>
              </a:rPr>
              <a:t>Licht   Begrip</a:t>
            </a:r>
            <a:endParaRPr lang="nl-N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352" y="0"/>
            <a:ext cx="9239499" cy="873060"/>
          </a:xfrm>
        </p:spPr>
        <p:txBody>
          <a:bodyPr/>
          <a:lstStyle/>
          <a:p>
            <a:r>
              <a:rPr lang="nl-NL" dirty="0"/>
              <a:t>Kerk, godsdienst, theologie, klooster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268761"/>
            <a:ext cx="5418236" cy="485740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Hoge cultuur en lage cultuur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Maatschappij en individu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Oefensystemen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Kenniscentra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Huis van God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6247227"/>
            <a:ext cx="1209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      Schepper   Vader    Moeder    Geest    Ander    Licht   Begrip</a:t>
            </a:r>
          </a:p>
        </p:txBody>
      </p:sp>
    </p:spTree>
    <p:extLst>
      <p:ext uri="{BB962C8B-B14F-4D97-AF65-F5344CB8AC3E}">
        <p14:creationId xmlns:p14="http://schemas.microsoft.com/office/powerpoint/2010/main" val="141089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7460" y="-9144"/>
            <a:ext cx="10515600" cy="1325563"/>
          </a:xfrm>
        </p:spPr>
        <p:txBody>
          <a:bodyPr/>
          <a:lstStyle/>
          <a:p>
            <a:r>
              <a:rPr lang="nl-NL" dirty="0"/>
              <a:t>Mythe en ratio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9828" y="1563902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Betekenis versus analyse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Hiërarchie versus verbanden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Cyclisch versus lineair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Verhaal versus betoog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Binnenperspectief versus buitenperspectief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Bezieling versus reductie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211669"/>
            <a:ext cx="1209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      Schepper   Vader    Moeder    Geest    Ander    Licht   Begrip</a:t>
            </a:r>
          </a:p>
        </p:txBody>
      </p:sp>
    </p:spTree>
    <p:extLst>
      <p:ext uri="{BB962C8B-B14F-4D97-AF65-F5344CB8AC3E}">
        <p14:creationId xmlns:p14="http://schemas.microsoft.com/office/powerpoint/2010/main" val="267249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5664" y="0"/>
            <a:ext cx="10515600" cy="1325563"/>
          </a:xfrm>
        </p:spPr>
        <p:txBody>
          <a:bodyPr/>
          <a:lstStyle/>
          <a:p>
            <a:r>
              <a:rPr lang="nl-NL" dirty="0"/>
              <a:t>De aanvallen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97224" y="1431951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Wetenschap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De god van de filosofen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Interne uitholling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Secularisering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Levensfilosofie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253638"/>
            <a:ext cx="1209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      Schepper   Vader    Moeder    Geest    Ander    Licht   Begrip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7432081" y="3549962"/>
            <a:ext cx="8229600" cy="3645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sz="1800" dirty="0">
                <a:solidFill>
                  <a:schemeClr val="bg1"/>
                </a:solidFill>
              </a:rPr>
              <a:t>God - Geloof - Godsdienst - Kerk - Klooster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 dirty="0">
                <a:solidFill>
                  <a:schemeClr val="bg1"/>
                </a:solidFill>
              </a:rPr>
              <a:t>Theologie versus filosofie versus ideologie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 dirty="0">
                <a:solidFill>
                  <a:schemeClr val="bg1"/>
                </a:solidFill>
              </a:rPr>
              <a:t>Mythe versus ratio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 dirty="0">
                <a:solidFill>
                  <a:schemeClr val="bg1"/>
                </a:solidFill>
              </a:rPr>
              <a:t>Binnenperspectief versus buitenperspectief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 dirty="0" err="1">
                <a:solidFill>
                  <a:schemeClr val="bg1"/>
                </a:solidFill>
              </a:rPr>
              <a:t>Reïficatie</a:t>
            </a:r>
            <a:r>
              <a:rPr lang="nl-NL" sz="1800" dirty="0">
                <a:solidFill>
                  <a:schemeClr val="bg1"/>
                </a:solidFill>
              </a:rPr>
              <a:t> versus symbolische 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 dirty="0">
                <a:solidFill>
                  <a:schemeClr val="bg1"/>
                </a:solidFill>
              </a:rPr>
              <a:t>Transcendentie versus immanentie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 dirty="0">
                <a:solidFill>
                  <a:schemeClr val="bg1"/>
                </a:solidFill>
              </a:rPr>
              <a:t>Gemeenschap versus individu</a:t>
            </a:r>
          </a:p>
          <a:p>
            <a:pPr marL="514350" indent="-514350">
              <a:buFont typeface="+mj-lt"/>
              <a:buAutoNum type="arabicPeriod"/>
            </a:pPr>
            <a:endParaRPr lang="nl-NL" sz="18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0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8472" y="0"/>
            <a:ext cx="8229600" cy="994122"/>
          </a:xfrm>
        </p:spPr>
        <p:txBody>
          <a:bodyPr/>
          <a:lstStyle/>
          <a:p>
            <a:r>
              <a:rPr lang="nl-NL" dirty="0"/>
              <a:t>Huidige debat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9012" y="1268760"/>
            <a:ext cx="7934767" cy="485740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God - Geloof - Godsdienst - Kerk - Klooster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Immanentie versus transcendentie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Mythe versus ratio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Reïficatie</a:t>
            </a:r>
            <a:r>
              <a:rPr lang="nl-NL" dirty="0"/>
              <a:t> versus symbolische 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Gemeenschap en individu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Buitenperspectief versus binnenperspectief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0" y="6211669"/>
            <a:ext cx="1209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      Schepper   Vader    Moeder    Geest    Ander    Licht   Begrip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7432081" y="3549962"/>
            <a:ext cx="8229600" cy="3645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God - Geloof - Godsdienst - Kerk - Klooster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Theologie versus filosofie versus ideologie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Mythe versus ratio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Binnenperspectief versus buitenperspectief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Reïficatie versus symbolische 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Transcendentie versus immanentie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>
                <a:solidFill>
                  <a:schemeClr val="bg1"/>
                </a:solidFill>
              </a:rPr>
              <a:t>Gemeenschap versus individu</a:t>
            </a:r>
          </a:p>
          <a:p>
            <a:pPr marL="514350" indent="-514350">
              <a:buFont typeface="+mj-lt"/>
              <a:buAutoNum type="arabicPeriod"/>
            </a:pPr>
            <a:endParaRPr lang="nl-NL" sz="180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3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Office PowerPoint</Application>
  <PresentationFormat>Breedbeeld</PresentationFormat>
  <Paragraphs>224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De toekomst van God volgens de filosofen</vt:lpstr>
      <vt:lpstr>Agenda</vt:lpstr>
      <vt:lpstr>Vooraf</vt:lpstr>
      <vt:lpstr>Godsbegrippen</vt:lpstr>
      <vt:lpstr>Geloof</vt:lpstr>
      <vt:lpstr>Kerk, godsdienst, theologie, klooster</vt:lpstr>
      <vt:lpstr>Mythe en ratio</vt:lpstr>
      <vt:lpstr>De aanvallen</vt:lpstr>
      <vt:lpstr>Huidige debat</vt:lpstr>
      <vt:lpstr>De posities</vt:lpstr>
      <vt:lpstr>God de Rede</vt:lpstr>
      <vt:lpstr>Verzacht denken</vt:lpstr>
      <vt:lpstr>Atheïstische geloofspraktijk </vt:lpstr>
      <vt:lpstr>Atheïstische mystiek </vt:lpstr>
      <vt:lpstr>Conservatisme</vt:lpstr>
      <vt:lpstr>Waar hebben we het niet over gehad?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toekomst van God volgens de filosofen</dc:title>
  <dc:creator>Gerard Numan</dc:creator>
  <cp:lastModifiedBy>Gerard Numan</cp:lastModifiedBy>
  <cp:revision>2</cp:revision>
  <dcterms:created xsi:type="dcterms:W3CDTF">2016-11-12T21:06:31Z</dcterms:created>
  <dcterms:modified xsi:type="dcterms:W3CDTF">2016-11-12T21:13:11Z</dcterms:modified>
</cp:coreProperties>
</file>